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625" y="8810625"/>
            <a:ext cx="2143125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6000750" y="8810625"/>
            <a:ext cx="64293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8868" y="4452934"/>
            <a:ext cx="1857388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TCS4-00-GE41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4422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CC-N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T3-7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3314" y="6381760"/>
            <a:ext cx="1571636" cy="785818"/>
          </a:xfrm>
          <a:prstGeom prst="rect">
            <a:avLst/>
          </a:prstGeom>
          <a:solidFill>
            <a:srgbClr val="6DD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CC-S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T2-5</a:t>
            </a:r>
          </a:p>
        </p:txBody>
      </p:sp>
      <p:cxnSp>
        <p:nvCxnSpPr>
          <p:cNvPr id="7" name="Connecteur en angle 6"/>
          <p:cNvCxnSpPr>
            <a:stCxn id="4" idx="0"/>
          </p:cNvCxnSpPr>
          <p:nvPr/>
        </p:nvCxnSpPr>
        <p:spPr>
          <a:xfrm rot="5400000" flipH="1" flipV="1">
            <a:off x="1928802" y="5310190"/>
            <a:ext cx="1143008" cy="10001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en angle 8"/>
          <p:cNvCxnSpPr>
            <a:stCxn id="5" idx="0"/>
          </p:cNvCxnSpPr>
          <p:nvPr/>
        </p:nvCxnSpPr>
        <p:spPr>
          <a:xfrm rot="16200000" flipV="1">
            <a:off x="3429000" y="5381628"/>
            <a:ext cx="1143008" cy="8572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786190" y="8810652"/>
            <a:ext cx="22145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SYNOPTIQUE DISTRIBUTION CC</a:t>
            </a:r>
            <a:endParaRPr lang="fr-FR" sz="1050" dirty="0"/>
          </a:p>
        </p:txBody>
      </p:sp>
      <p:sp>
        <p:nvSpPr>
          <p:cNvPr id="11" name="ZoneTexte 10"/>
          <p:cNvSpPr txBox="1"/>
          <p:nvPr/>
        </p:nvSpPr>
        <p:spPr>
          <a:xfrm>
            <a:off x="3714752" y="909640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DEPART ANCIENNE REA, </a:t>
            </a:r>
            <a:r>
              <a:rPr lang="fr-FR" sz="900" dirty="0" smtClean="0"/>
              <a:t>TCS4-00-GE41</a:t>
            </a:r>
          </a:p>
          <a:p>
            <a:pPr algn="ctr"/>
            <a:r>
              <a:rPr lang="fr-FR" sz="900" dirty="0" smtClean="0"/>
              <a:t>T3-7 et T2-5</a:t>
            </a:r>
            <a:endParaRPr lang="fr-FR" sz="9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500570" y="962061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/>
              <a:t>225</a:t>
            </a:r>
            <a:endParaRPr lang="fr-FR" sz="1050" dirty="0"/>
          </a:p>
        </p:txBody>
      </p:sp>
      <p:sp>
        <p:nvSpPr>
          <p:cNvPr id="13" name="ZoneTexte 12"/>
          <p:cNvSpPr txBox="1"/>
          <p:nvPr/>
        </p:nvSpPr>
        <p:spPr>
          <a:xfrm>
            <a:off x="5214950" y="9620612"/>
            <a:ext cx="928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/>
              <a:t>19/12/2011</a:t>
            </a:r>
            <a:endParaRPr lang="fr-FR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 PORTRAIT</Template>
  <TotalTime>16</TotalTime>
  <Words>20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 PORTRAIT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6</cp:revision>
  <dcterms:created xsi:type="dcterms:W3CDTF">2011-11-04T15:34:00Z</dcterms:created>
  <dcterms:modified xsi:type="dcterms:W3CDTF">2011-12-20T08:31:55Z</dcterms:modified>
</cp:coreProperties>
</file>